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25" r:id="rId4"/>
    <p:sldId id="544" r:id="rId5"/>
    <p:sldId id="537" r:id="rId6"/>
    <p:sldId id="543" r:id="rId7"/>
    <p:sldId id="538" r:id="rId8"/>
    <p:sldId id="546" r:id="rId9"/>
    <p:sldId id="545" r:id="rId10"/>
    <p:sldId id="514" r:id="rId11"/>
    <p:sldId id="515" r:id="rId12"/>
  </p:sldIdLst>
  <p:sldSz cx="12192000" cy="6858000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Microsoft YaHei UI" panose="020B0503020204020204" pitchFamily="34" charset="-122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39BBBD"/>
    <a:srgbClr val="FFC000"/>
    <a:srgbClr val="45494C"/>
    <a:srgbClr val="D95C4F"/>
    <a:srgbClr val="5766F7"/>
    <a:srgbClr val="9EDED8"/>
    <a:srgbClr val="99E3BE"/>
    <a:srgbClr val="BDF5CE"/>
    <a:srgbClr val="D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86364" autoAdjust="0"/>
  </p:normalViewPr>
  <p:slideViewPr>
    <p:cSldViewPr snapToGrid="0">
      <p:cViewPr varScale="1">
        <p:scale>
          <a:sx n="91" d="100"/>
          <a:sy n="91" d="100"/>
        </p:scale>
        <p:origin x="437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4918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Block-pop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(Macaron) # Week 8</a:t>
            </a:r>
            <a:endParaRPr lang="ko-KR" altLang="en-US" sz="3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1992493"/>
            <a:ext cx="2920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권하현</a:t>
            </a:r>
            <a:endParaRPr lang="en-US" altLang="ko-KR" sz="16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1209" y="3262857"/>
            <a:ext cx="270515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유현지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2016112095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5">
            <a:extLst>
              <a:ext uri="{FF2B5EF4-FFF2-40B4-BE49-F238E27FC236}">
                <a16:creationId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7184182" y="2940260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변경키</a:t>
            </a:r>
            <a:r>
              <a:rPr lang="en-US" altLang="ko-KR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(C) </a:t>
            </a: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A5667B88-EEE1-4579-857B-9629BFA6AFC8}"/>
              </a:ext>
            </a:extLst>
          </p:cNvPr>
          <p:cNvSpPr/>
          <p:nvPr/>
        </p:nvSpPr>
        <p:spPr>
          <a:xfrm>
            <a:off x="3765972" y="2929378"/>
            <a:ext cx="2388751" cy="3243593"/>
          </a:xfrm>
          <a:prstGeom prst="roundRect">
            <a:avLst>
              <a:gd name="adj" fmla="val 13942"/>
            </a:avLst>
          </a:prstGeom>
          <a:solidFill>
            <a:srgbClr val="39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아이템 추가</a:t>
            </a:r>
            <a:endParaRPr lang="en-US" altLang="ko-KR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58324B-8C46-4275-9596-60D3EC7F5454}"/>
              </a:ext>
            </a:extLst>
          </p:cNvPr>
          <p:cNvGrpSpPr/>
          <p:nvPr/>
        </p:nvGrpSpPr>
        <p:grpSpPr>
          <a:xfrm>
            <a:off x="4148041" y="1911437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3" name="순서도: 수동 입력 32">
              <a:extLst>
                <a:ext uri="{FF2B5EF4-FFF2-40B4-BE49-F238E27FC236}">
                  <a16:creationId xmlns:a16="http://schemas.microsoft.com/office/drawing/2014/main" id="{BE8E9B43-D807-43BE-B7CB-D3F056FFA2B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6DAD0A1-1580-4EEF-973F-C00953BF9168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ACA976-D334-459B-8D42-28BA89817869}"/>
              </a:ext>
            </a:extLst>
          </p:cNvPr>
          <p:cNvGrpSpPr/>
          <p:nvPr/>
        </p:nvGrpSpPr>
        <p:grpSpPr>
          <a:xfrm>
            <a:off x="4148041" y="1911437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순서도: 수동 입력 35">
              <a:extLst>
                <a:ext uri="{FF2B5EF4-FFF2-40B4-BE49-F238E27FC236}">
                  <a16:creationId xmlns:a16="http://schemas.microsoft.com/office/drawing/2014/main" id="{FD2CD18E-18D1-4054-8535-70BE0E5C1AF9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A098DFA-78C1-419D-927A-7FA5AA57F950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:a16="http://schemas.microsoft.com/office/drawing/2014/main" id="{8B5C5C83-9CB3-4B3B-A955-E0B65DAAB590}"/>
              </a:ext>
            </a:extLst>
          </p:cNvPr>
          <p:cNvSpPr>
            <a:spLocks noEditPoints="1"/>
          </p:cNvSpPr>
          <p:nvPr/>
        </p:nvSpPr>
        <p:spPr bwMode="auto">
          <a:xfrm>
            <a:off x="4810021" y="2666172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39BBB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D28C8-6784-4190-8F25-9DF3111F6D8B}"/>
              </a:ext>
            </a:extLst>
          </p:cNvPr>
          <p:cNvSpPr txBox="1"/>
          <p:nvPr/>
        </p:nvSpPr>
        <p:spPr>
          <a:xfrm>
            <a:off x="3936667" y="3298315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9BB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90DBD0-288A-4529-A1E9-F81028791F4E}"/>
              </a:ext>
            </a:extLst>
          </p:cNvPr>
          <p:cNvGrpSpPr/>
          <p:nvPr/>
        </p:nvGrpSpPr>
        <p:grpSpPr>
          <a:xfrm>
            <a:off x="7541465" y="1911437"/>
            <a:ext cx="1648639" cy="3095869"/>
            <a:chOff x="1581150" y="1301261"/>
            <a:chExt cx="1475025" cy="2769851"/>
          </a:xfrm>
          <a:effectLst>
            <a:outerShdw blurRad="304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2" name="순서도: 수동 입력 41">
              <a:extLst>
                <a:ext uri="{FF2B5EF4-FFF2-40B4-BE49-F238E27FC236}">
                  <a16:creationId xmlns:a16="http://schemas.microsoft.com/office/drawing/2014/main" id="{29457A9C-0AB9-4B5D-87B5-8F9936D4D3F2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3726B8C5-ED08-4258-9095-21D0A0828084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6EE87B3-B7F8-4FA6-81DB-1E2B86CD1C95}"/>
              </a:ext>
            </a:extLst>
          </p:cNvPr>
          <p:cNvGrpSpPr/>
          <p:nvPr/>
        </p:nvGrpSpPr>
        <p:grpSpPr>
          <a:xfrm>
            <a:off x="7541465" y="1911437"/>
            <a:ext cx="1648639" cy="3095869"/>
            <a:chOff x="1581150" y="1301261"/>
            <a:chExt cx="1475025" cy="2769851"/>
          </a:xfrm>
          <a:effectLst>
            <a:outerShdw dist="3683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BF7B53F-3565-459F-9190-2979B1D6F211}"/>
                </a:ext>
              </a:extLst>
            </p:cNvPr>
            <p:cNvSpPr/>
            <p:nvPr/>
          </p:nvSpPr>
          <p:spPr>
            <a:xfrm>
              <a:off x="1581150" y="1301261"/>
              <a:ext cx="1475025" cy="2303585"/>
            </a:xfrm>
            <a:prstGeom prst="flowChartManualInput">
              <a:avLst/>
            </a:prstGeom>
            <a:solidFill>
              <a:schemeClr val="bg1"/>
            </a:solidFill>
            <a:ln w="4445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60B6A9CD-9A05-4107-95CD-1754628E11FC}"/>
                </a:ext>
              </a:extLst>
            </p:cNvPr>
            <p:cNvSpPr/>
            <p:nvPr/>
          </p:nvSpPr>
          <p:spPr>
            <a:xfrm flipV="1">
              <a:off x="2667000" y="3801693"/>
              <a:ext cx="209549" cy="269419"/>
            </a:xfrm>
            <a:prstGeom prst="triangle">
              <a:avLst/>
            </a:prstGeom>
            <a:solidFill>
              <a:schemeClr val="bg1"/>
            </a:solidFill>
            <a:ln w="18732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Freeform 11">
            <a:extLst>
              <a:ext uri="{FF2B5EF4-FFF2-40B4-BE49-F238E27FC236}">
                <a16:creationId xmlns:a16="http://schemas.microsoft.com/office/drawing/2014/main" id="{A2B44500-5C3F-4700-A823-63BC2B81EA94}"/>
              </a:ext>
            </a:extLst>
          </p:cNvPr>
          <p:cNvSpPr>
            <a:spLocks noEditPoints="1"/>
          </p:cNvSpPr>
          <p:nvPr/>
        </p:nvSpPr>
        <p:spPr bwMode="auto">
          <a:xfrm>
            <a:off x="8203445" y="2666172"/>
            <a:ext cx="366309" cy="4497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0BFBE6-5251-4B0F-AE7B-A0ADC3BC19FB}"/>
              </a:ext>
            </a:extLst>
          </p:cNvPr>
          <p:cNvSpPr txBox="1"/>
          <p:nvPr/>
        </p:nvSpPr>
        <p:spPr>
          <a:xfrm>
            <a:off x="7330091" y="3298315"/>
            <a:ext cx="20580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62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5877838" y="1794305"/>
            <a:ext cx="0" cy="136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866173" y="1970602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6374459" y="1794305"/>
            <a:ext cx="147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</a:t>
            </a:r>
            <a:endParaRPr lang="en-US" altLang="ko-KR" sz="72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12479-95A5-45D0-B810-7AF0EB83CFD2}"/>
              </a:ext>
            </a:extLst>
          </p:cNvPr>
          <p:cNvSpPr txBox="1"/>
          <p:nvPr/>
        </p:nvSpPr>
        <p:spPr>
          <a:xfrm>
            <a:off x="4837482" y="368503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6151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09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579699" y="450137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3570265" y="2423742"/>
            <a:ext cx="1867512" cy="1584101"/>
            <a:chOff x="3669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7737861" y="2102004"/>
            <a:ext cx="1763995" cy="216568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126794" y="4223752"/>
            <a:ext cx="468412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2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앞으로 진행할 것들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4391" y="4244623"/>
            <a:ext cx="4599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Step. 1 / </a:t>
            </a:r>
            <a:r>
              <a: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현황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게임 기능 추가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아이템 추가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다채로운, 스크린샷, 채색된, 사진이(가) 표시된 사진&#10;&#10;자동 생성된 설명">
            <a:extLst>
              <a:ext uri="{FF2B5EF4-FFF2-40B4-BE49-F238E27FC236}">
                <a16:creationId xmlns:a16="http://schemas.microsoft.com/office/drawing/2014/main" id="{A0FE09E7-C7D2-4408-A88C-4F44D272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47" y="1500974"/>
            <a:ext cx="60864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1948249" y="431236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블록을 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번에 제거함</a:t>
            </a:r>
          </a:p>
        </p:txBody>
      </p:sp>
      <p:sp>
        <p:nvSpPr>
          <p:cNvPr id="19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1948249" y="380797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BOMB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5438209" y="432760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위치에서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가로 방향의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블록을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438209" y="382321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CROSS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6" name="사각형: 둥근 모서리 23">
            <a:extLst>
              <a:ext uri="{FF2B5EF4-FFF2-40B4-BE49-F238E27FC236}">
                <a16:creationId xmlns:a16="http://schemas.microsoft.com/office/drawing/2014/main" id="{A2575C6F-D360-449A-8485-65178AC5735E}"/>
              </a:ext>
            </a:extLst>
          </p:cNvPr>
          <p:cNvSpPr/>
          <p:nvPr/>
        </p:nvSpPr>
        <p:spPr>
          <a:xfrm>
            <a:off x="8912929" y="4342841"/>
            <a:ext cx="2798102" cy="1658349"/>
          </a:xfrm>
          <a:prstGeom prst="roundRect">
            <a:avLst>
              <a:gd name="adj" fmla="val 8971"/>
            </a:avLst>
          </a:prstGeom>
          <a:solidFill>
            <a:srgbClr val="45494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특정한 색상의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블록을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제거함</a:t>
            </a:r>
          </a:p>
        </p:txBody>
      </p:sp>
      <p:sp>
        <p:nvSpPr>
          <p:cNvPr id="27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912929" y="383845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SAME_COLOR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34" name="직선 연결선 33"/>
          <p:cNvCxnSpPr>
            <a:cxnSpLocks/>
            <a:stCxn id="25" idx="0"/>
            <a:endCxn id="53" idx="2"/>
          </p:cNvCxnSpPr>
          <p:nvPr/>
        </p:nvCxnSpPr>
        <p:spPr>
          <a:xfrm flipV="1">
            <a:off x="6837261" y="2382213"/>
            <a:ext cx="15240" cy="1440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5453449" y="1582931"/>
            <a:ext cx="2798104" cy="79928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ITEM</a:t>
            </a:r>
            <a:endParaRPr lang="ko-KR" altLang="en-US" sz="2400" b="1" dirty="0">
              <a:solidFill>
                <a:srgbClr val="002060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C28BB08-B8CB-48B2-A362-656E9727F3A9}"/>
              </a:ext>
            </a:extLst>
          </p:cNvPr>
          <p:cNvCxnSpPr>
            <a:stCxn id="19" idx="0"/>
            <a:endCxn id="27" idx="0"/>
          </p:cNvCxnSpPr>
          <p:nvPr/>
        </p:nvCxnSpPr>
        <p:spPr>
          <a:xfrm rot="16200000" flipH="1">
            <a:off x="6814401" y="340871"/>
            <a:ext cx="30480" cy="6964680"/>
          </a:xfrm>
          <a:prstGeom prst="bentConnector3">
            <a:avLst>
              <a:gd name="adj1" fmla="val -245642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800" b="939"/>
          <a:stretch>
            <a:fillRect/>
          </a:stretch>
        </p:blipFill>
        <p:spPr bwMode="auto">
          <a:xfrm>
            <a:off x="1701275" y="1957965"/>
            <a:ext cx="4553354" cy="365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직선 화살표 연결선 19"/>
          <p:cNvCxnSpPr>
            <a:cxnSpLocks/>
            <a:stCxn id="1027" idx="3"/>
            <a:endCxn id="3" idx="1"/>
          </p:cNvCxnSpPr>
          <p:nvPr/>
        </p:nvCxnSpPr>
        <p:spPr>
          <a:xfrm flipV="1">
            <a:off x="6254629" y="3785100"/>
            <a:ext cx="762467" cy="140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23A61CA-9699-4E55-B5A8-9785E91E0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 t="6356" r="705" b="1278"/>
          <a:stretch/>
        </p:blipFill>
        <p:spPr>
          <a:xfrm>
            <a:off x="7017096" y="1957965"/>
            <a:ext cx="4903064" cy="365427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CCD0A-EEF9-46E4-8E88-951FECCF90C1}"/>
              </a:ext>
            </a:extLst>
          </p:cNvPr>
          <p:cNvSpPr/>
          <p:nvPr/>
        </p:nvSpPr>
        <p:spPr>
          <a:xfrm>
            <a:off x="7025485" y="2132229"/>
            <a:ext cx="491051" cy="118142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77192-07CF-4DF8-B163-B811818C8C00}"/>
              </a:ext>
            </a:extLst>
          </p:cNvPr>
          <p:cNvSpPr/>
          <p:nvPr/>
        </p:nvSpPr>
        <p:spPr>
          <a:xfrm>
            <a:off x="11437498" y="2132228"/>
            <a:ext cx="491051" cy="118142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08F20F-722B-4565-97DF-F6F75EBA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58" y="3954225"/>
            <a:ext cx="4284202" cy="2772676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(Bomb) </a:t>
            </a:r>
          </a:p>
        </p:txBody>
      </p:sp>
      <p:sp>
        <p:nvSpPr>
          <p:cNvPr id="21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9435937" y="999877"/>
            <a:ext cx="2647623" cy="6626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void </a:t>
            </a:r>
            <a:r>
              <a:rPr lang="en-US" altLang="ko-KR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inputCross</a:t>
            </a:r>
            <a:r>
              <a:rPr lang="en-US" altLang="ko-KR" sz="2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()</a:t>
            </a:r>
            <a:endParaRPr lang="ko-KR" altLang="en-US" sz="20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sp>
        <p:nvSpPr>
          <p:cNvPr id="22" name="사각형: 둥근 모서리 24">
            <a:extLst>
              <a:ext uri="{FF2B5EF4-FFF2-40B4-BE49-F238E27FC236}">
                <a16:creationId xmlns:a16="http://schemas.microsoft.com/office/drawing/2014/main" id="{D688E815-73CC-4FEE-ADB4-572EC8D29424}"/>
              </a:ext>
            </a:extLst>
          </p:cNvPr>
          <p:cNvSpPr/>
          <p:nvPr/>
        </p:nvSpPr>
        <p:spPr>
          <a:xfrm>
            <a:off x="8865735" y="3291574"/>
            <a:ext cx="3217826" cy="6626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void </a:t>
            </a:r>
            <a:r>
              <a:rPr lang="en-US" altLang="ko-KR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inputSameColor</a:t>
            </a:r>
            <a:r>
              <a:rPr lang="en-US" altLang="ko-KR" sz="2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()</a:t>
            </a:r>
            <a:endParaRPr lang="ko-KR" altLang="en-US" sz="20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14A8619-4C11-4695-BC37-8201F6714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60" y="1096468"/>
            <a:ext cx="3217826" cy="5694185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cxnSpLocks/>
            <a:endCxn id="21" idx="1"/>
          </p:cNvCxnSpPr>
          <p:nvPr/>
        </p:nvCxnSpPr>
        <p:spPr>
          <a:xfrm flipV="1">
            <a:off x="5872294" y="1331203"/>
            <a:ext cx="3563643" cy="189016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  <a:endCxn id="22" idx="1"/>
          </p:cNvCxnSpPr>
          <p:nvPr/>
        </p:nvCxnSpPr>
        <p:spPr>
          <a:xfrm>
            <a:off x="6096000" y="3456107"/>
            <a:ext cx="2769735" cy="166793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C51CF8-2642-4BF2-BF33-CF70706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760" y="1662528"/>
            <a:ext cx="4114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Bomb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 descr="C:\Users\권하현\Desktop\발폭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2003" y="1371282"/>
            <a:ext cx="6096000" cy="4848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43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Cross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다채로운, 스크린샷, 사진이(가) 표시된 사진&#10;&#10;자동 생성된 설명">
            <a:extLst>
              <a:ext uri="{FF2B5EF4-FFF2-40B4-BE49-F238E27FC236}">
                <a16:creationId xmlns:a16="http://schemas.microsoft.com/office/drawing/2014/main" id="{3DC41A02-645A-491C-8BF7-DD2FE831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03" y="1657033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6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8172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450409" y="899450"/>
            <a:ext cx="848310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0E962C-DD50-4188-884C-E31FEC988B01}"/>
              </a:ext>
            </a:extLst>
          </p:cNvPr>
          <p:cNvSpPr/>
          <p:nvPr/>
        </p:nvSpPr>
        <p:spPr>
          <a:xfrm>
            <a:off x="2579698" y="450137"/>
            <a:ext cx="835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기능 추가 </a:t>
            </a:r>
            <a:r>
              <a:rPr lang="en-US" altLang="ko-KR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Same color</a:t>
            </a:r>
            <a:r>
              <a:rPr lang="ko-KR" altLang="en-US" sz="3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아이템</a:t>
            </a:r>
            <a:endParaRPr lang="en-US" altLang="ko-KR" sz="3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다채로운, 사진, 채색된, 건물이(가) 표시된 사진&#10;&#10;자동 생성된 설명">
            <a:extLst>
              <a:ext uri="{FF2B5EF4-FFF2-40B4-BE49-F238E27FC236}">
                <a16:creationId xmlns:a16="http://schemas.microsoft.com/office/drawing/2014/main" id="{DB77C495-F05B-4EC3-81AE-815B5FEF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03" y="1676083"/>
            <a:ext cx="60960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6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137</Words>
  <Application>Microsoft Office PowerPoint</Application>
  <PresentationFormat>와이드스크린</PresentationFormat>
  <Paragraphs>52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맑은 고딕</vt:lpstr>
      <vt:lpstr>나눔스퀘어 Bold</vt:lpstr>
      <vt:lpstr>나눔스퀘어 ExtraBold</vt:lpstr>
      <vt:lpstr>Arial Rounded MT Bold</vt:lpstr>
      <vt:lpstr>Microsoft YaHei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YooHyeonJi</cp:lastModifiedBy>
  <cp:revision>589</cp:revision>
  <dcterms:created xsi:type="dcterms:W3CDTF">2018-08-02T07:05:36Z</dcterms:created>
  <dcterms:modified xsi:type="dcterms:W3CDTF">2019-05-22T12:20:50Z</dcterms:modified>
</cp:coreProperties>
</file>